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9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0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7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3EC7-019D-44CE-B74A-F1BE72B24DF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AA09-CEB5-41A7-8A6B-4BDEAA3C1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5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1.8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сложных запросов</a:t>
            </a:r>
          </a:p>
          <a:p>
            <a:r>
              <a:rPr lang="ru-RU" dirty="0" smtClean="0"/>
              <a:t>Учебник страница 185 к базе данных «Приемная комиссия»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9888"/>
            <a:ext cx="18288000" cy="1028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6388" y="421437"/>
            <a:ext cx="103571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Заполняем критерии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b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Город –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Перьмь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Медаль –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TRUE</a:t>
            </a:r>
            <a:b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Фамилия по возрастанию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 Снимаем галочки видимости с не нужных полей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2369" y="49467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3640" y="501846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2558" y="36378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2206" y="40409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14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4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059" y="1496547"/>
            <a:ext cx="103571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Жмём выполнить запрос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Получаем табличку как в примере из учебника 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14" y="16409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10287" y="2301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455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Выполняем второе задание.</a:t>
            </a:r>
            <a:br>
              <a:rPr lang="ru-RU" dirty="0" smtClean="0"/>
            </a:br>
            <a:r>
              <a:rPr lang="ru-RU" dirty="0" smtClean="0"/>
              <a:t>Сохраняем запросы</a:t>
            </a:r>
            <a:br>
              <a:rPr lang="ru-RU" dirty="0" smtClean="0"/>
            </a:br>
            <a:r>
              <a:rPr lang="ru-RU" dirty="0" smtClean="0"/>
              <a:t>отправляем изменённый файл базы на проверку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37791"/>
            <a:ext cx="10515600" cy="2739171"/>
          </a:xfrm>
        </p:spPr>
        <p:txBody>
          <a:bodyPr/>
          <a:lstStyle/>
          <a:p>
            <a:r>
              <a:rPr lang="ru-RU" dirty="0" smtClean="0"/>
              <a:t>Учебник страница 187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001" y="1252835"/>
            <a:ext cx="4189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Скачать офис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8270" y="3602038"/>
            <a:ext cx="4004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Скачать базу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5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339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9854" y="1363960"/>
            <a:ext cx="5186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Установить офис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5292" y="3602038"/>
            <a:ext cx="423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Открыть базу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728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280" y="4104062"/>
            <a:ext cx="108612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Чикнуть таблицы,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создать таблицу в режиме дизайна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972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7976" y="948690"/>
            <a:ext cx="722707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Создать поля, Выбрать типы полей,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Назначить ключевым 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полем РЕГ_НОМ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сохранить таблицу под именем 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ОЦЕНКИ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68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460" y="3619968"/>
            <a:ext cx="10435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Заполнить таблицу оценки,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согласно образцу на странице 184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27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64" y="3619968"/>
            <a:ext cx="10477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Чикаем запросы,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создать запрос в режиме дизайна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81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9974" y="4928815"/>
            <a:ext cx="6369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Добавляем таблицы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18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6624" y="2992438"/>
            <a:ext cx="4374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Выбираем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нужные поля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13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Практическая работа 1.8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Выполняем второе задание. Сохраняем запросы отправляем изменённый файл базы на проверку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Токарев</dc:creator>
  <cp:lastModifiedBy>Александр Токарев</cp:lastModifiedBy>
  <cp:revision>6</cp:revision>
  <dcterms:created xsi:type="dcterms:W3CDTF">2020-11-11T06:25:26Z</dcterms:created>
  <dcterms:modified xsi:type="dcterms:W3CDTF">2020-11-11T07:38:50Z</dcterms:modified>
</cp:coreProperties>
</file>