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8" r:id="rId4"/>
    <p:sldId id="258" r:id="rId5"/>
    <p:sldId id="260" r:id="rId6"/>
    <p:sldId id="259" r:id="rId7"/>
    <p:sldId id="261" r:id="rId8"/>
    <p:sldId id="262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9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30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8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48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9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29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22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4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53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6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5BFD-A4B0-4699-8A14-AE72F4B49134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37875-9608-47A2-B5E4-EC2DE8D0ED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48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7214" y="446946"/>
            <a:ext cx="7766936" cy="1646302"/>
          </a:xfrm>
        </p:spPr>
        <p:txBody>
          <a:bodyPr/>
          <a:lstStyle/>
          <a:p>
            <a:r>
              <a:rPr lang="ru-RU" sz="7200" dirty="0" smtClean="0"/>
              <a:t>Небесная сфера.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3122" y="2685673"/>
            <a:ext cx="9761947" cy="3702249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 smtClean="0"/>
              <a:t>Воображаемая сфера большого радиуса, центром которой является наблюдатель.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419256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784" y="421004"/>
            <a:ext cx="9796653" cy="544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42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330" y="0"/>
            <a:ext cx="6751170" cy="667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5300" y="1047750"/>
            <a:ext cx="51360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smtClean="0">
                <a:solidFill>
                  <a:schemeClr val="accent2"/>
                </a:solidFill>
              </a:rPr>
              <a:t>Заготовка</a:t>
            </a:r>
            <a:r>
              <a:rPr lang="ru-RU" sz="4800" b="1" u="sng" dirty="0" smtClean="0"/>
              <a:t> </a:t>
            </a:r>
            <a:r>
              <a:rPr lang="ru-RU" sz="4800" b="1" u="sng" dirty="0" smtClean="0">
                <a:solidFill>
                  <a:schemeClr val="accent2"/>
                </a:solidFill>
              </a:rPr>
              <a:t>№ 3 </a:t>
            </a:r>
            <a:r>
              <a:rPr lang="ru-RU" sz="4800" dirty="0" smtClean="0">
                <a:solidFill>
                  <a:schemeClr val="accent2"/>
                </a:solidFill>
              </a:rPr>
              <a:t>– построим на ней прямое восхождение и склонение.</a:t>
            </a:r>
            <a:endParaRPr lang="ru-RU" sz="4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83" y="353095"/>
            <a:ext cx="5387193" cy="58513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112" y="550307"/>
            <a:ext cx="5083715" cy="3851692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099112" y="4606864"/>
            <a:ext cx="5765228" cy="1771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На небесной сфере мы видим объекты как светящиеся  точки. Только Солнце и Луну мы видим как диски.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213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803720" y="557472"/>
            <a:ext cx="5177980" cy="5502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u="sng" dirty="0" smtClean="0">
                <a:solidFill>
                  <a:schemeClr val="accent2"/>
                </a:solidFill>
              </a:rPr>
              <a:t>Заготовка № 1.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2"/>
                </a:solidFill>
              </a:rPr>
              <a:t>Работаем с этой заготовкой, отмечаем на ней основные точки, линии и круги.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50" y="896980"/>
            <a:ext cx="5112809" cy="516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40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284" y="476250"/>
            <a:ext cx="3780366" cy="6250784"/>
          </a:xfrm>
        </p:spPr>
        <p:txBody>
          <a:bodyPr>
            <a:noAutofit/>
          </a:bodyPr>
          <a:lstStyle/>
          <a:p>
            <a:r>
              <a:rPr lang="ru-RU" sz="4400" dirty="0" smtClean="0"/>
              <a:t>В итоге получаем такую небесную сферу с отмеченными на ней параметрами.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90" y="0"/>
            <a:ext cx="6418926" cy="6727034"/>
          </a:xfrm>
        </p:spPr>
      </p:pic>
    </p:spTree>
    <p:extLst>
      <p:ext uri="{BB962C8B-B14F-4D97-AF65-F5344CB8AC3E}">
        <p14:creationId xmlns:p14="http://schemas.microsoft.com/office/powerpoint/2010/main" val="29937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00194" y="24257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Основные </a:t>
            </a:r>
            <a:r>
              <a:rPr lang="ru-RU" dirty="0" smtClean="0"/>
              <a:t>линии, круги </a:t>
            </a:r>
            <a:r>
              <a:rPr lang="ru-RU" dirty="0"/>
              <a:t>и точки небесной </a:t>
            </a:r>
            <a:r>
              <a:rPr lang="ru-RU" dirty="0" smtClean="0"/>
              <a:t>сферы (знать и уметь показать).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883074" y="1564640"/>
            <a:ext cx="9141036" cy="512191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2800" b="1" dirty="0" smtClean="0"/>
              <a:t>Вертикаль наблюдателя (отвесная линия).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Зенит</a:t>
            </a:r>
            <a:r>
              <a:rPr lang="ru-RU" sz="2800" b="1" dirty="0"/>
              <a:t>, надир</a:t>
            </a:r>
            <a:r>
              <a:rPr lang="ru-RU" sz="2800" b="1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Истинный (математический) горизонт.</a:t>
            </a:r>
            <a:endParaRPr lang="ru-RU" sz="2800" b="1" dirty="0"/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Ось мира.</a:t>
            </a:r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 </a:t>
            </a:r>
            <a:r>
              <a:rPr lang="ru-RU" sz="2800" b="1" dirty="0"/>
              <a:t>Полюсы мира</a:t>
            </a:r>
            <a:r>
              <a:rPr lang="ru-RU" sz="2800" b="1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Небесный меридиан.</a:t>
            </a:r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Небесный экватор.</a:t>
            </a:r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Альмукантарат.</a:t>
            </a:r>
          </a:p>
          <a:p>
            <a:pPr>
              <a:buFont typeface="+mj-lt"/>
              <a:buAutoNum type="arabicPeriod"/>
            </a:pPr>
            <a:r>
              <a:rPr lang="ru-RU" sz="2800" b="1" dirty="0" smtClean="0"/>
              <a:t>Точка весеннего равноденствия.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719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90666" cy="13208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Системы небесных координат </a:t>
            </a:r>
            <a:r>
              <a:rPr lang="ru-RU" dirty="0" smtClean="0"/>
              <a:t>используется для определения положения светил на небесной сфере.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054686" cy="3880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Горизонтальная система координат – указывает положение светила </a:t>
            </a:r>
            <a:r>
              <a:rPr lang="ru-RU" sz="3200" u="sng" dirty="0" smtClean="0"/>
              <a:t>относительно истинного горизонта.</a:t>
            </a:r>
            <a:endParaRPr lang="ru-RU" sz="3200" u="sng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6362890" cy="388077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u="sng" dirty="0" smtClean="0"/>
              <a:t>Азимут</a:t>
            </a:r>
            <a:r>
              <a:rPr lang="ru-RU" sz="2400" dirty="0" smtClean="0"/>
              <a:t> – часть дуги от точки юга до вертикали светила. Обозначается буквой А, измеряется в градусах (от 0 до 360), отсчитывается по часовой стрелке.</a:t>
            </a:r>
          </a:p>
          <a:p>
            <a:pPr>
              <a:buFont typeface="+mj-lt"/>
              <a:buAutoNum type="arabicPeriod"/>
            </a:pPr>
            <a:r>
              <a:rPr lang="ru-RU" sz="2400" u="sng" dirty="0" smtClean="0"/>
              <a:t>Высота светила </a:t>
            </a:r>
            <a:r>
              <a:rPr lang="ru-RU" sz="2400" dirty="0" smtClean="0"/>
              <a:t>– угол (часть дуги) между плоскостью истинного горизонта и прямой, проведенной из центра небесной сферы на светило. Обозначается буквой </a:t>
            </a:r>
            <a:r>
              <a:rPr lang="en-US" sz="2400" dirty="0" smtClean="0"/>
              <a:t>h</a:t>
            </a:r>
            <a:r>
              <a:rPr lang="ru-RU" sz="2400" dirty="0" smtClean="0"/>
              <a:t>, измеряется в градусах (от 0 до 90).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632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929" y="484128"/>
            <a:ext cx="5524081" cy="485584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67" y="479015"/>
            <a:ext cx="4343333" cy="45097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47767" y="5339973"/>
            <a:ext cx="8667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chemeClr val="accent2"/>
                </a:solidFill>
              </a:rPr>
              <a:t>На заготовке № 2 </a:t>
            </a:r>
            <a:r>
              <a:rPr lang="ru-RU" sz="3600" dirty="0" smtClean="0">
                <a:solidFill>
                  <a:schemeClr val="accent2"/>
                </a:solidFill>
              </a:rPr>
              <a:t>построим азимут и высоту светила.</a:t>
            </a:r>
            <a:endParaRPr lang="ru-RU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8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01206" cy="1320800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Системы небесных координат </a:t>
            </a:r>
            <a:r>
              <a:rPr lang="ru-RU" dirty="0"/>
              <a:t>используется для определения положения светил на небесной сфере.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Экваториальная система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координат – указывает положение светила </a:t>
            </a:r>
            <a:r>
              <a:rPr lang="ru-RU" sz="3200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относительно </a:t>
            </a:r>
            <a:r>
              <a:rPr lang="ru-RU" sz="32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небесного экватора.</a:t>
            </a:r>
            <a:endParaRPr lang="ru-RU" sz="3200" u="sng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6934390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u="sng" dirty="0" smtClean="0"/>
              <a:t>Склонение </a:t>
            </a:r>
            <a:r>
              <a:rPr lang="ru-RU" sz="2800" dirty="0" smtClean="0"/>
              <a:t>– угловое расстояние от светила до небесного экватора. Отсчитывается по кругу, проведенному через светило и полюса мира. Считается положительным у светил, расположенных к северу от небесного экватора, и отрицательным у светил, расположенных к югу от небесного экватора.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959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1450" y="278130"/>
            <a:ext cx="10721339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Системы небесных координат используется для определения положения светил на небесной сфере.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68724" y="1599249"/>
            <a:ext cx="4184035" cy="3880772"/>
          </a:xfrm>
        </p:spPr>
        <p:txBody>
          <a:bodyPr/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Экваториальная система координат – указывает положение светила </a:t>
            </a:r>
            <a:r>
              <a:rPr lang="ru-RU" sz="3200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относительно небесного экватора.</a:t>
            </a:r>
          </a:p>
          <a:p>
            <a:pPr lvl="0">
              <a:buClr>
                <a:srgbClr val="90C226"/>
              </a:buClr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750032" y="1598930"/>
            <a:ext cx="7148597" cy="48590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u="sng" dirty="0" smtClean="0"/>
              <a:t>Прямое восхождение – </a:t>
            </a:r>
            <a:r>
              <a:rPr lang="ru-RU" sz="3200" dirty="0" smtClean="0"/>
              <a:t>отсчитывается по небесному экватору от точки весеннего равноденствия. Отсчет прямого восхождения идет в направлении, противоположном вращению небесной сферы. В астрономии прямое восхождение выражают не в градусной мере, а в часовой.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127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351</Words>
  <Application>Microsoft Office PowerPoint</Application>
  <PresentationFormat>Широкоэкранный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Небесная сфера.</vt:lpstr>
      <vt:lpstr>Презентация PowerPoint</vt:lpstr>
      <vt:lpstr>Презентация PowerPoint</vt:lpstr>
      <vt:lpstr>В итоге получаем такую небесную сферу с отмеченными на ней параметрами.</vt:lpstr>
      <vt:lpstr>Основные линии, круги и точки небесной сферы (знать и уметь показать).</vt:lpstr>
      <vt:lpstr>Системы небесных координат используется для определения положения светил на небесной сфере.</vt:lpstr>
      <vt:lpstr>Презентация PowerPoint</vt:lpstr>
      <vt:lpstr>Системы небесных координат используется для определения положения светил на небесной сфере.</vt:lpstr>
      <vt:lpstr>Системы небесных координат используется для определения положения светил на небесной сфере.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Небесная сфера.</dc:title>
  <dc:creator>Sveta</dc:creator>
  <cp:lastModifiedBy>Александр Токарев</cp:lastModifiedBy>
  <cp:revision>25</cp:revision>
  <dcterms:created xsi:type="dcterms:W3CDTF">2017-10-27T12:48:01Z</dcterms:created>
  <dcterms:modified xsi:type="dcterms:W3CDTF">2020-09-29T11:32:52Z</dcterms:modified>
</cp:coreProperties>
</file>