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6F48-A934-45FF-AFCF-AFD2D347C08B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A9B1-01A6-4CDB-81E2-5209055C7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47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6F48-A934-45FF-AFCF-AFD2D347C08B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A9B1-01A6-4CDB-81E2-5209055C7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138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6F48-A934-45FF-AFCF-AFD2D347C08B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A9B1-01A6-4CDB-81E2-5209055C7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144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6F48-A934-45FF-AFCF-AFD2D347C08B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A9B1-01A6-4CDB-81E2-5209055C7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309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6F48-A934-45FF-AFCF-AFD2D347C08B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A9B1-01A6-4CDB-81E2-5209055C7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35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6F48-A934-45FF-AFCF-AFD2D347C08B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A9B1-01A6-4CDB-81E2-5209055C7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20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6F48-A934-45FF-AFCF-AFD2D347C08B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A9B1-01A6-4CDB-81E2-5209055C7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51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6F48-A934-45FF-AFCF-AFD2D347C08B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A9B1-01A6-4CDB-81E2-5209055C7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853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6F48-A934-45FF-AFCF-AFD2D347C08B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A9B1-01A6-4CDB-81E2-5209055C7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965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6F48-A934-45FF-AFCF-AFD2D347C08B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A9B1-01A6-4CDB-81E2-5209055C7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980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6F48-A934-45FF-AFCF-AFD2D347C08B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A9B1-01A6-4CDB-81E2-5209055C7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308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A6F48-A934-45FF-AFCF-AFD2D347C08B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4A9B1-01A6-4CDB-81E2-5209055C7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813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48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dirty="0">
                <a:solidFill>
                  <a:srgbClr val="333333"/>
                </a:solidFill>
                <a:latin typeface="PT Sans"/>
              </a:rPr>
              <a:t>По представленному графику определите амплитуду и период колебаний нитяного маятника.</a:t>
            </a:r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29125" y="3016579"/>
            <a:ext cx="335380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   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                              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</a:rPr>
              <a:t>                                    </a:t>
            </a:r>
            <a:endParaRPr kumimoji="0" lang="ru-RU" alt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AutoShape 2" descr="https://static-interneturok.cdnvideo.ru/content/static_image/325639/5cd45a3e04858a4754009fa6c5f28d65.png"/>
          <p:cNvSpPr>
            <a:spLocks noChangeAspect="1" noChangeArrowheads="1"/>
          </p:cNvSpPr>
          <p:nvPr/>
        </p:nvSpPr>
        <p:spPr bwMode="auto">
          <a:xfrm>
            <a:off x="10433050" y="2867025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https://static-interneturok.cdnvideo.ru/content/static_image/325639/5cd45a3e04858a4754009fa6c5f28d6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96" y="2580523"/>
            <a:ext cx="3457575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130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Пружинный маятник совершил за 4 с 16 полных колебаний. Необходимо определить период и частоту колебаний этого маятника.</a:t>
            </a:r>
          </a:p>
        </p:txBody>
      </p:sp>
    </p:spTree>
    <p:extLst>
      <p:ext uri="{BB962C8B-B14F-4D97-AF65-F5344CB8AC3E}">
        <p14:creationId xmlns:p14="http://schemas.microsoft.com/office/powerpoint/2010/main" val="175206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Длина океанической волны составляет 270 м, период составляет 13,5 с. Определите скорость распространения волн.</a:t>
            </a:r>
          </a:p>
        </p:txBody>
      </p:sp>
    </p:spTree>
    <p:extLst>
      <p:ext uri="{BB962C8B-B14F-4D97-AF65-F5344CB8AC3E}">
        <p14:creationId xmlns:p14="http://schemas.microsoft.com/office/powerpoint/2010/main" val="80315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Определите, во сколько раз будет отличаться длина звуковой волны при переходе из воздуха в воду. Считать, что скорость распространения звука в воздухе 340 м/с, в воде 1450 м/с.</a:t>
            </a:r>
          </a:p>
        </p:txBody>
      </p:sp>
    </p:spTree>
    <p:extLst>
      <p:ext uri="{BB962C8B-B14F-4D97-AF65-F5344CB8AC3E}">
        <p14:creationId xmlns:p14="http://schemas.microsoft.com/office/powerpoint/2010/main" val="342575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 результате выстрела было услышано эхо через 20 с после произведенного выстрела. Определите расстояние до преграды, если скорость звука </a:t>
            </a:r>
            <a:r>
              <a:rPr lang="ru-RU" dirty="0" smtClean="0"/>
              <a:t>составляла 340 м/с.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591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106</Words>
  <Application>Microsoft Office PowerPoint</Application>
  <PresentationFormat>Широкоэкранный</PresentationFormat>
  <Paragraphs>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PT Sans</vt:lpstr>
      <vt:lpstr>Тема Office</vt:lpstr>
      <vt:lpstr>задачи</vt:lpstr>
      <vt:lpstr>По представленному графику определите амплитуду и период колебаний нитяного маятника.</vt:lpstr>
      <vt:lpstr>Пружинный маятник совершил за 4 с 16 полных колебаний. Необходимо определить период и частоту колебаний этого маятника.</vt:lpstr>
      <vt:lpstr>Длина океанической волны составляет 270 м, период составляет 13,5 с. Определите скорость распространения волн.</vt:lpstr>
      <vt:lpstr>Определите, во сколько раз будет отличаться длина звуковой волны при переходе из воздуха в воду. Считать, что скорость распространения звука в воздухе 340 м/с, в воде 1450 м/с.</vt:lpstr>
      <vt:lpstr>В результате выстрела было услышано эхо через 20 с после произведенного выстрела. Определите расстояние до преграды, если скорость звука составляла 340 м/с.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</dc:title>
  <dc:creator>Александр Токарев</dc:creator>
  <cp:lastModifiedBy>Александр Токарев</cp:lastModifiedBy>
  <cp:revision>2</cp:revision>
  <dcterms:created xsi:type="dcterms:W3CDTF">2019-10-10T03:16:40Z</dcterms:created>
  <dcterms:modified xsi:type="dcterms:W3CDTF">2019-10-10T03:59:09Z</dcterms:modified>
</cp:coreProperties>
</file>